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38BAA-D185-4B1D-B3E7-3EEE79AD2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4821E7-2CC2-4641-A8B9-3BAC40B30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9AFC79-1E59-4B88-ADCC-446B19DE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86BC-B5C9-47C2-B787-E25B3F94CCEA}" type="datetimeFigureOut">
              <a:rPr lang="pt-BR" smtClean="0"/>
              <a:t>10/04/2022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7485BA-6383-4A66-9F53-6E084FBE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81A51F-6DE8-4A11-9AD4-81BA62EC6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E58A-A8E5-4BE0-95D2-C318000B2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24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061AC-9CD3-4B75-A0B2-E7B17C5B0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2AC64B1-39A6-4E02-A551-27AC27A5A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A88BB1-869F-42C3-93DF-7FDECE38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86BC-B5C9-47C2-B787-E25B3F94CCEA}" type="datetimeFigureOut">
              <a:rPr lang="pt-BR" smtClean="0"/>
              <a:t>10/04/2022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5A68A5-B89F-475E-8D5C-AD738BF90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075DA6-4403-4B78-881A-7F1E03388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E58A-A8E5-4BE0-95D2-C318000B2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55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7296C41-FD22-4C2D-9D08-1AF047206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F321746-1F9F-439A-AC87-45D770B3B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1AEC9D-B648-41A0-8E8C-10648D48C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86BC-B5C9-47C2-B787-E25B3F94CCEA}" type="datetimeFigureOut">
              <a:rPr lang="pt-BR" smtClean="0"/>
              <a:t>10/04/2022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FC1C13-A68B-4F62-9CE2-EE27CE42B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FF458C-E529-4A67-AD67-8293273FD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E58A-A8E5-4BE0-95D2-C318000B2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39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2B9389-43B0-4EDE-8412-220947CA1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E51D85-02E0-4852-856C-25EC9EAFD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CECC66-DC19-40F9-A3F3-CF4A3BE63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86BC-B5C9-47C2-B787-E25B3F94CCEA}" type="datetimeFigureOut">
              <a:rPr lang="pt-BR" smtClean="0"/>
              <a:t>10/04/2022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8C8FC7-2D36-41DE-BF80-29554C22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9EDC26A-4BBA-400A-ADDA-E10822913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E58A-A8E5-4BE0-95D2-C318000B2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760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FF6BD-E6D5-4752-A652-0928542A8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BD8856-D000-43F9-8948-03D1ABB60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EB30E9-848A-42E7-8BA7-A417A2B47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86BC-B5C9-47C2-B787-E25B3F94CCEA}" type="datetimeFigureOut">
              <a:rPr lang="pt-BR" smtClean="0"/>
              <a:t>10/04/2022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6F0064-91DC-4B6C-A9DA-1572FFD4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8C0EED-CA80-468F-B2C6-F5F9374E6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E58A-A8E5-4BE0-95D2-C318000B2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506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5EC16-13A4-4B68-AD21-1A12D4537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67F0DD-3F0C-4130-B45A-59BFB0FC58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D757BA3-4617-4E91-822A-71DBD1B85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CBA727-F0C3-400B-96EF-6241CF9D0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86BC-B5C9-47C2-B787-E25B3F94CCEA}" type="datetimeFigureOut">
              <a:rPr lang="pt-BR" smtClean="0"/>
              <a:t>10/04/2022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767A10C-B587-41FC-8DE0-B8DA9AB6C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3F35B14-F9C2-4244-A4F5-1CB5A3F5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E58A-A8E5-4BE0-95D2-C318000B2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72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B5C1F1-3459-4D9D-A98E-5F2883CC1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304B9BD-9033-42B3-8DB8-F56D5C503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F959E6E-BC74-4C28-B496-D31CB8105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0DB968A-E101-4BE4-98B9-AC8591878F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85DC016-9662-4AB8-943F-1EA4ED4FDD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C0A95A7-E143-45C2-AC8D-5DFD9B3D9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86BC-B5C9-47C2-B787-E25B3F94CCEA}" type="datetimeFigureOut">
              <a:rPr lang="pt-BR" smtClean="0"/>
              <a:t>10/04/2022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9ECB63D-4818-42EA-A76F-A5AF9452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1DFC40F-76C1-436A-A835-71031DFA8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E58A-A8E5-4BE0-95D2-C318000B2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008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7E587E-E51D-48F7-ADB2-BB78B292D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EF188B1-29A3-4776-BC97-650E2C2C6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86BC-B5C9-47C2-B787-E25B3F94CCEA}" type="datetimeFigureOut">
              <a:rPr lang="pt-BR" smtClean="0"/>
              <a:t>10/04/2022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6ECBAC9-56A8-4D0B-80F5-4ABA9A4F0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93AFAB5-1174-431E-8FAF-787ABA6B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E58A-A8E5-4BE0-95D2-C318000B2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934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736EA20-1EEF-42C2-BC90-E15186991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86BC-B5C9-47C2-B787-E25B3F94CCEA}" type="datetimeFigureOut">
              <a:rPr lang="pt-BR" smtClean="0"/>
              <a:t>10/04/2022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2C4A8F1-2D81-49ED-B6BB-D013EFF0A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1411756-B28E-47B5-AA21-2F404121E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E58A-A8E5-4BE0-95D2-C318000B2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89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FD2819-0009-455B-9CF3-0E07EBF7F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2E7A0F-DAD3-4698-9E05-3BC67C1DD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24DF3D-CB2C-4637-93ED-A8E3BBAAD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E6EF05E-2CAA-468B-98E9-E581B9BCD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86BC-B5C9-47C2-B787-E25B3F94CCEA}" type="datetimeFigureOut">
              <a:rPr lang="pt-BR" smtClean="0"/>
              <a:t>10/04/2022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0AD5E37-103D-4FEE-A1F1-2A30C0406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EA4D86-B869-4836-8AE0-A8E304D4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E58A-A8E5-4BE0-95D2-C318000B2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94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E6487C-924E-4581-9BA5-BFEF27734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6B9B881-B1DF-4DA9-ACDE-36EB5028F6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4851B87-E596-4BFC-A9EA-A9F8BDAED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908BC10-8798-4141-AF2C-3D9840FE0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86BC-B5C9-47C2-B787-E25B3F94CCEA}" type="datetimeFigureOut">
              <a:rPr lang="pt-BR" smtClean="0"/>
              <a:t>10/04/2022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372FB6-D960-4CAC-A5FA-39A6154E4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98BBCD0-6A9C-47E0-AE67-FF6FF473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E58A-A8E5-4BE0-95D2-C318000B2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36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4C17FBF-AF7F-42DB-8046-220C09E22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52838FA-5979-4D9C-9759-5EECD350C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50C1F0-BDC4-4272-8A78-7EE726A196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486BC-B5C9-47C2-B787-E25B3F94CCEA}" type="datetimeFigureOut">
              <a:rPr lang="pt-BR" smtClean="0"/>
              <a:t>10/04/2022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FB3768-8853-499E-BFA3-D029AAB6F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14397A-5E6F-46D6-A8C7-30A3A6450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CE58A-A8E5-4BE0-95D2-C318000B2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48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E79716-BB4D-453D-B011-8A6ABAAFC6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3 VERDADES SOBRE O PERDÃO.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9912AB-16D2-485E-B3B6-2882B61B7E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highlight>
                  <a:srgbClr val="FFFF00"/>
                </a:highlight>
              </a:rPr>
              <a:t>Mateus 6.9-12</a:t>
            </a:r>
          </a:p>
        </p:txBody>
      </p:sp>
    </p:spTree>
    <p:extLst>
      <p:ext uri="{BB962C8B-B14F-4D97-AF65-F5344CB8AC3E}">
        <p14:creationId xmlns:p14="http://schemas.microsoft.com/office/powerpoint/2010/main" val="293068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C9EA8-F15E-4BBD-BD17-330982E75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1" y="365125"/>
            <a:ext cx="12016509" cy="1066511"/>
          </a:xfrm>
        </p:spPr>
        <p:txBody>
          <a:bodyPr/>
          <a:lstStyle/>
          <a:p>
            <a:r>
              <a:rPr lang="pt-BR" b="1" dirty="0">
                <a:highlight>
                  <a:srgbClr val="FFFF00"/>
                </a:highlight>
              </a:rPr>
              <a:t>O PERDÃO LIBERTA. </a:t>
            </a:r>
            <a:r>
              <a:rPr lang="pt-BR" b="1" dirty="0"/>
              <a:t>A FALTA DE PERDÃO APRISIONA.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2520C0-7013-47CF-A190-818931BEC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 céu entra somente uma classe de pessoas: </a:t>
            </a:r>
            <a:r>
              <a:rPr lang="pt-BR" b="1" dirty="0"/>
              <a:t>PESSOAS PERDOADAS.</a:t>
            </a:r>
          </a:p>
          <a:p>
            <a:r>
              <a:rPr lang="pt-BR" b="1" dirty="0"/>
              <a:t>Para ser </a:t>
            </a:r>
            <a:r>
              <a:rPr lang="pt-BR" b="1" dirty="0">
                <a:highlight>
                  <a:srgbClr val="FFFF00"/>
                </a:highlight>
              </a:rPr>
              <a:t>perdoado vai ter que perdoar</a:t>
            </a:r>
            <a:r>
              <a:rPr lang="pt-BR" b="1" dirty="0"/>
              <a:t>. (Versículo Principal)</a:t>
            </a:r>
          </a:p>
          <a:p>
            <a:endParaRPr lang="pt-BR" b="1" dirty="0"/>
          </a:p>
          <a:p>
            <a:r>
              <a:rPr lang="pt-BR" dirty="0"/>
              <a:t>Ausência de perdão não mata quem não recebe. </a:t>
            </a:r>
            <a:r>
              <a:rPr lang="pt-BR" b="1" dirty="0"/>
              <a:t>Mata quem retém.</a:t>
            </a:r>
          </a:p>
          <a:p>
            <a:endParaRPr lang="pt-BR" dirty="0"/>
          </a:p>
          <a:p>
            <a:r>
              <a:rPr lang="pt-BR" dirty="0"/>
              <a:t>É fácil falar sobre perdão até você ter alguém para perdoar. CS LEWIS</a:t>
            </a:r>
          </a:p>
          <a:p>
            <a:endParaRPr lang="pt-BR" dirty="0"/>
          </a:p>
          <a:p>
            <a:r>
              <a:rPr lang="pt-BR" dirty="0">
                <a:highlight>
                  <a:srgbClr val="FFFF00"/>
                </a:highlight>
              </a:rPr>
              <a:t>“Eu te perdoo, mas você aí e eu aqui”.</a:t>
            </a:r>
          </a:p>
        </p:txBody>
      </p:sp>
    </p:spTree>
    <p:extLst>
      <p:ext uri="{BB962C8B-B14F-4D97-AF65-F5344CB8AC3E}">
        <p14:creationId xmlns:p14="http://schemas.microsoft.com/office/powerpoint/2010/main" val="358558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8FDB05-CD94-48B7-8C59-D1E8694A2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que é perdão?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C21955-9C57-43B6-95C5-7317872F0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SIGNIFICADOS: </a:t>
            </a:r>
            <a:r>
              <a:rPr lang="pt-BR" b="1" dirty="0"/>
              <a:t>deixar ir, deixar de lado uma dívida, desistir, não guardar mais. Deixar para Trás (PERDER)</a:t>
            </a:r>
          </a:p>
          <a:p>
            <a:endParaRPr lang="pt-BR" dirty="0"/>
          </a:p>
          <a:p>
            <a:r>
              <a:rPr lang="pt-BR" dirty="0"/>
              <a:t>Perdoar não é esquecer. Perdoar é não sentir dor ao lembrar do ocorrido.</a:t>
            </a:r>
          </a:p>
          <a:p>
            <a:endParaRPr lang="pt-BR" dirty="0"/>
          </a:p>
          <a:p>
            <a:r>
              <a:rPr lang="pt-BR" b="1" dirty="0">
                <a:highlight>
                  <a:srgbClr val="FFFF00"/>
                </a:highlight>
              </a:rPr>
              <a:t>Perdoar é SEGUIR em frente. Perdoar é CANCELAR um dívida.</a:t>
            </a:r>
          </a:p>
          <a:p>
            <a:endParaRPr lang="pt-BR" dirty="0"/>
          </a:p>
          <a:p>
            <a:r>
              <a:rPr lang="pt-BR" dirty="0">
                <a:highlight>
                  <a:srgbClr val="FFFF00"/>
                </a:highlight>
              </a:rPr>
              <a:t>Força para PERDOAR ou CORAGEM para PEDIR PERDÃO.</a:t>
            </a:r>
          </a:p>
        </p:txBody>
      </p:sp>
    </p:spTree>
    <p:extLst>
      <p:ext uri="{BB962C8B-B14F-4D97-AF65-F5344CB8AC3E}">
        <p14:creationId xmlns:p14="http://schemas.microsoft.com/office/powerpoint/2010/main" val="3831281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92B77-E942-488B-8FB4-FA41B0D48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7966"/>
          </a:xfrm>
        </p:spPr>
        <p:txBody>
          <a:bodyPr/>
          <a:lstStyle/>
          <a:p>
            <a:r>
              <a:rPr lang="pt-BR" b="1" u="sng" dirty="0"/>
              <a:t>1. ASSUMA A RESPONSABILIDADE.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0DE42F-2D39-41B3-9A8A-6CE90BD17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710"/>
            <a:ext cx="10515600" cy="5163126"/>
          </a:xfrm>
        </p:spPr>
        <p:txBody>
          <a:bodyPr/>
          <a:lstStyle/>
          <a:p>
            <a:r>
              <a:rPr lang="pt-BR" dirty="0"/>
              <a:t>“Se afirmarmos que estamos sem pecado, enganamos a nós mesmos, e a verdade não está em nós.” 1 João 1:8-9</a:t>
            </a:r>
          </a:p>
          <a:p>
            <a:endParaRPr lang="pt-BR" dirty="0"/>
          </a:p>
          <a:p>
            <a:r>
              <a:rPr lang="pt-BR" dirty="0"/>
              <a:t>Temos que bater de frente com o erro. </a:t>
            </a:r>
            <a:r>
              <a:rPr lang="pt-BR" b="1" dirty="0">
                <a:highlight>
                  <a:srgbClr val="FFFF00"/>
                </a:highlight>
              </a:rPr>
              <a:t>Parar de se esconder</a:t>
            </a:r>
            <a:r>
              <a:rPr lang="pt-BR" dirty="0"/>
              <a:t>. Não fugir das </a:t>
            </a:r>
            <a:r>
              <a:rPr lang="pt-BR" b="1" dirty="0"/>
              <a:t>consequências</a:t>
            </a:r>
            <a:r>
              <a:rPr lang="pt-BR" dirty="0"/>
              <a:t>.</a:t>
            </a:r>
          </a:p>
          <a:p>
            <a:endParaRPr lang="pt-BR" dirty="0"/>
          </a:p>
          <a:p>
            <a:r>
              <a:rPr lang="pt-BR" b="1" dirty="0"/>
              <a:t>Somente o outro quem erra? </a:t>
            </a:r>
            <a:r>
              <a:rPr lang="pt-BR" dirty="0"/>
              <a:t>Somente outro quem peca? Somente o outro que tem que pedir desculpas?</a:t>
            </a:r>
          </a:p>
          <a:p>
            <a:endParaRPr lang="pt-BR" dirty="0"/>
          </a:p>
          <a:p>
            <a:r>
              <a:rPr lang="pt-BR" dirty="0"/>
              <a:t>“Eu deixei a toalha na cama sim”. </a:t>
            </a:r>
            <a:r>
              <a:rPr lang="pt-BR" b="1" dirty="0">
                <a:highlight>
                  <a:srgbClr val="FFFF00"/>
                </a:highlight>
              </a:rPr>
              <a:t>Mais importante que um passarinho.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293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1EB0EC-1C09-4286-B434-C4558793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u="sng" dirty="0"/>
              <a:t>2. PEÇA PERDÃO e PERDOE.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3F73C2-B328-48A4-A41D-752C6E42C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Pedir perdão é sinal da humildade</a:t>
            </a:r>
            <a:r>
              <a:rPr lang="pt-BR" dirty="0"/>
              <a:t>. </a:t>
            </a:r>
            <a:r>
              <a:rPr lang="pt-BR" dirty="0">
                <a:highlight>
                  <a:srgbClr val="FFFF00"/>
                </a:highlight>
              </a:rPr>
              <a:t>Diferente de Orgulho / Soberba.</a:t>
            </a:r>
          </a:p>
          <a:p>
            <a:endParaRPr lang="pt-BR" dirty="0"/>
          </a:p>
          <a:p>
            <a:r>
              <a:rPr lang="pt-BR" dirty="0">
                <a:highlight>
                  <a:srgbClr val="FFFF00"/>
                </a:highlight>
              </a:rPr>
              <a:t>“Você quer ser feliz por um instante, vigue-se. Quer ser feliz para sempre? Perdoe.”</a:t>
            </a:r>
          </a:p>
          <a:p>
            <a:endParaRPr lang="pt-BR" dirty="0"/>
          </a:p>
          <a:p>
            <a:r>
              <a:rPr lang="pt-BR" dirty="0">
                <a:highlight>
                  <a:srgbClr val="FFFF00"/>
                </a:highlight>
              </a:rPr>
              <a:t>70 X 7 </a:t>
            </a:r>
            <a:r>
              <a:rPr lang="pt-BR" dirty="0"/>
              <a:t>(Então Pedro aproximou-se de Jesus e perguntou:) </a:t>
            </a:r>
            <a:br>
              <a:rPr lang="pt-BR" dirty="0"/>
            </a:br>
            <a:r>
              <a:rPr lang="pt-BR" dirty="0"/>
              <a:t>(Mateus 18:21-22) – Faz a conta.</a:t>
            </a:r>
          </a:p>
          <a:p>
            <a:endParaRPr lang="pt-BR" dirty="0"/>
          </a:p>
          <a:p>
            <a:r>
              <a:rPr lang="pt-BR" b="1" dirty="0"/>
              <a:t>Antes da oferta</a:t>
            </a:r>
            <a:r>
              <a:rPr lang="pt-BR" dirty="0"/>
              <a:t> / Para prosperar (Provérbios 28:13)</a:t>
            </a:r>
          </a:p>
        </p:txBody>
      </p:sp>
    </p:spTree>
    <p:extLst>
      <p:ext uri="{BB962C8B-B14F-4D97-AF65-F5344CB8AC3E}">
        <p14:creationId xmlns:p14="http://schemas.microsoft.com/office/powerpoint/2010/main" val="378946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CCB88E-53F2-45CC-BB61-E912EE9B5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3. Siga em Frente.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033E17-1FB1-4F04-8347-7FE14D291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6364"/>
            <a:ext cx="10515600" cy="5080000"/>
          </a:xfrm>
        </p:spPr>
        <p:txBody>
          <a:bodyPr>
            <a:normAutofit/>
          </a:bodyPr>
          <a:lstStyle/>
          <a:p>
            <a:r>
              <a:rPr lang="pt-BR" b="1" dirty="0"/>
              <a:t>E se o meu povo... Que se chama pelo meu nome...</a:t>
            </a:r>
          </a:p>
          <a:p>
            <a:endParaRPr lang="pt-BR" dirty="0"/>
          </a:p>
          <a:p>
            <a:r>
              <a:rPr lang="pt-BR" dirty="0">
                <a:highlight>
                  <a:srgbClr val="FFFF00"/>
                </a:highlight>
              </a:rPr>
              <a:t>“Eu, eu mesmo, sou o que apago as tuas transgressões por amor de mim, e eu não vou lembrar de seus pecados.” - Isaías 43:25</a:t>
            </a:r>
          </a:p>
          <a:p>
            <a:pPr lvl="1"/>
            <a:r>
              <a:rPr lang="pt-BR" b="1" dirty="0"/>
              <a:t>Mar do esquecimento </a:t>
            </a:r>
            <a:r>
              <a:rPr lang="pt-BR" dirty="0"/>
              <a:t>(a mulher que falava com Deus)</a:t>
            </a:r>
          </a:p>
          <a:p>
            <a:pPr lvl="1"/>
            <a:r>
              <a:rPr lang="pt-BR" b="1" dirty="0"/>
              <a:t>Marido e esposa que lembra de pecado de 10 anos atrás</a:t>
            </a:r>
          </a:p>
          <a:p>
            <a:pPr lvl="1"/>
            <a:r>
              <a:rPr lang="pt-BR" b="1" dirty="0"/>
              <a:t>Pastor Cláudio Duarte.</a:t>
            </a:r>
          </a:p>
          <a:p>
            <a:r>
              <a:rPr lang="pt-BR" b="1" dirty="0"/>
              <a:t>Se perdoe.</a:t>
            </a:r>
          </a:p>
          <a:p>
            <a:endParaRPr lang="pt-BR" dirty="0"/>
          </a:p>
          <a:p>
            <a:r>
              <a:rPr lang="pt-BR" dirty="0"/>
              <a:t>“Assim que, se alguém está em Cristo, nova criatura é; as coisas velhas já passaram; eis que tudo se fez novo.” 2 Co 5.17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145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6279E4-1FB0-4C4A-A700-C503414D3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Projete no Telão </a:t>
            </a:r>
            <a:r>
              <a:rPr lang="pt-BR" b="1" dirty="0">
                <a:highlight>
                  <a:srgbClr val="FFFF00"/>
                </a:highlight>
              </a:rPr>
              <a:t>(Salmos 31:32)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E6669E-7B0F-4F73-B3D1-5E79F2505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/>
              <a:t>“Enquanto eu mantinha escondidos os meus pecados, o meu corpo definhava de tanto gemer. (3)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/>
              <a:t>Pois dia e noite a tua mão pesava sobre mim; minhas forças foram-se esgotando como em tempo de seca. (4)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/>
              <a:t>Então reconheci diante de ti o meu pecado e não encobri as minhas culpas. Eu disse: "Confessarei as minhas transgressões", ao Senhor, e tu perdoaste a culpa do meu pecado.” (5)</a:t>
            </a:r>
          </a:p>
        </p:txBody>
      </p:sp>
    </p:spTree>
    <p:extLst>
      <p:ext uri="{BB962C8B-B14F-4D97-AF65-F5344CB8AC3E}">
        <p14:creationId xmlns:p14="http://schemas.microsoft.com/office/powerpoint/2010/main" val="282988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684CB1-B43C-45E3-B061-A4213E3C1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Considerações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B3980A-00F0-40D6-BFC0-5D7E6C586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781" y="1696319"/>
            <a:ext cx="11924145" cy="5110884"/>
          </a:xfrm>
        </p:spPr>
        <p:txBody>
          <a:bodyPr>
            <a:normAutofit/>
          </a:bodyPr>
          <a:lstStyle/>
          <a:p>
            <a:r>
              <a:rPr lang="pt-BR" dirty="0"/>
              <a:t>Semearam lixo de você? Lance fora. </a:t>
            </a:r>
            <a:r>
              <a:rPr lang="pt-BR" b="1" dirty="0"/>
              <a:t>Entregue o perdão</a:t>
            </a:r>
            <a:r>
              <a:rPr lang="pt-BR" dirty="0"/>
              <a:t>.</a:t>
            </a:r>
          </a:p>
          <a:p>
            <a:endParaRPr lang="pt-BR" dirty="0"/>
          </a:p>
          <a:p>
            <a:r>
              <a:rPr lang="pt-BR" dirty="0">
                <a:highlight>
                  <a:srgbClr val="FFFF00"/>
                </a:highlight>
              </a:rPr>
              <a:t>O tempo NÃO CURA FERIDAS</a:t>
            </a:r>
            <a:r>
              <a:rPr lang="pt-BR" dirty="0"/>
              <a:t>. </a:t>
            </a:r>
            <a:r>
              <a:rPr lang="pt-BR" b="1" dirty="0"/>
              <a:t>Confronto do Conforto X Conforto da Omissão</a:t>
            </a:r>
          </a:p>
          <a:p>
            <a:endParaRPr lang="pt-BR" dirty="0"/>
          </a:p>
          <a:p>
            <a:r>
              <a:rPr lang="pt-BR" dirty="0"/>
              <a:t>Quem Ama, perdoa. Quem perdoa é perdoado.</a:t>
            </a:r>
          </a:p>
          <a:p>
            <a:endParaRPr lang="pt-BR" dirty="0"/>
          </a:p>
          <a:p>
            <a:r>
              <a:rPr lang="pt-BR" b="1" dirty="0"/>
              <a:t>A quem você está sonegando perdão?</a:t>
            </a:r>
          </a:p>
          <a:p>
            <a:endParaRPr lang="pt-BR" dirty="0"/>
          </a:p>
          <a:p>
            <a:r>
              <a:rPr lang="pt-BR" dirty="0">
                <a:highlight>
                  <a:srgbClr val="FFFF00"/>
                </a:highlight>
              </a:rPr>
              <a:t>Você está a um pedido de perdão para a sua bênção acontecer. </a:t>
            </a:r>
          </a:p>
        </p:txBody>
      </p:sp>
    </p:spTree>
    <p:extLst>
      <p:ext uri="{BB962C8B-B14F-4D97-AF65-F5344CB8AC3E}">
        <p14:creationId xmlns:p14="http://schemas.microsoft.com/office/powerpoint/2010/main" val="2723873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554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3 VERDADES SOBRE O PERDÃO.</vt:lpstr>
      <vt:lpstr>O PERDÃO LIBERTA. A FALTA DE PERDÃO APRISIONA.</vt:lpstr>
      <vt:lpstr>O que é perdão?</vt:lpstr>
      <vt:lpstr>1. ASSUMA A RESPONSABILIDADE.</vt:lpstr>
      <vt:lpstr>2. PEÇA PERDÃO e PERDOE.</vt:lpstr>
      <vt:lpstr>3. Siga em Frente.</vt:lpstr>
      <vt:lpstr>Projete no Telão (Salmos 31:32)</vt:lpstr>
      <vt:lpstr>Considerações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PASSOS PARA O PERDÃO</dc:title>
  <dc:creator>Master</dc:creator>
  <cp:lastModifiedBy>Master</cp:lastModifiedBy>
  <cp:revision>127</cp:revision>
  <dcterms:created xsi:type="dcterms:W3CDTF">2022-04-10T15:46:19Z</dcterms:created>
  <dcterms:modified xsi:type="dcterms:W3CDTF">2022-04-10T18:52:34Z</dcterms:modified>
</cp:coreProperties>
</file>