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6D92-1BF2-6241-3977-C617ACB1D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498617-018C-0E46-CF6E-3C5D6BC70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AB5204-694F-2C37-554B-E486E6357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3DC-C647-4FEC-9F64-A635CB3BE0A2}" type="datetimeFigureOut">
              <a:rPr lang="pt-BR" smtClean="0"/>
              <a:t>13/07/2022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34A095-0DF5-D2F1-071F-DD3BAFA5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B38533-D869-FD13-85C3-EE7772988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9BE-9BF7-4928-94FC-59232E183E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215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BEDB8-BBFE-72EE-B91A-F8B75457B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ECBDEC8-1FBC-404C-55D7-03594D720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2B47D1-9855-B770-0DC9-29369419B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3DC-C647-4FEC-9F64-A635CB3BE0A2}" type="datetimeFigureOut">
              <a:rPr lang="pt-BR" smtClean="0"/>
              <a:t>13/07/2022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EA55E4-9CB6-CCDD-FAB9-DFC5FFD7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ED9D1B-3074-9051-D1C6-C5CA511F3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9BE-9BF7-4928-94FC-59232E183E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004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CF59510-2B70-081C-CDEB-B2AEAC81A6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C1C4867-A1D7-F8CF-DF26-5BFD2D583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67F774-5696-DE9C-AFB1-58CEE208F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3DC-C647-4FEC-9F64-A635CB3BE0A2}" type="datetimeFigureOut">
              <a:rPr lang="pt-BR" smtClean="0"/>
              <a:t>13/07/2022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5E1433-0B9F-311D-4F47-6910DA394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C68315-161D-AA6E-61CB-DB85C9C60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9BE-9BF7-4928-94FC-59232E183E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331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C369E8-72C5-696A-20ED-BDE323E7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312F0D-3190-8730-AB00-EA589AB19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5024A5-3848-BFA7-8CF9-01B0D306D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3DC-C647-4FEC-9F64-A635CB3BE0A2}" type="datetimeFigureOut">
              <a:rPr lang="pt-BR" smtClean="0"/>
              <a:t>13/07/2022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36E955-22F0-3478-24C5-B25F89042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CBBFBA-AA2B-739B-8E1B-0A638001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9BE-9BF7-4928-94FC-59232E183E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1572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A55DE-EDF4-AC66-FBAD-5B0FBD4C0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1459E5-8C22-D38F-35CE-87A1AE8C3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0253B5-5F9C-AE3F-FEB8-FE640502D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3DC-C647-4FEC-9F64-A635CB3BE0A2}" type="datetimeFigureOut">
              <a:rPr lang="pt-BR" smtClean="0"/>
              <a:t>13/07/2022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95FC99-3F97-5B78-0937-590040544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AD879A-0496-7E2D-B260-E02CB0F49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9BE-9BF7-4928-94FC-59232E183E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884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7E3715-B9F4-0E37-45D1-B8FCE07E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F7FDFB-3CC4-A05E-D591-FFC035A6C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F4DA40C-17E5-8AA2-641F-2230D5948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FA88B6-871A-0F6E-3C3B-E905AF293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3DC-C647-4FEC-9F64-A635CB3BE0A2}" type="datetimeFigureOut">
              <a:rPr lang="pt-BR" smtClean="0"/>
              <a:t>13/07/2022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D8930E-7E69-32ED-E165-61A0D4185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1A1948-2B0D-B822-C714-846A6AA60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9BE-9BF7-4928-94FC-59232E183E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3879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B47347-B56A-BE98-BBC4-DD4754CAC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948AC6-34F9-065C-F56C-8A4E7E5E6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2FA7CBD-7DE5-213D-E05F-9D7C29BB4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92DF735-DCB9-91A5-8F66-A47359466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4293862-21A6-8A31-2A91-E7D81B818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B97A9F6-682A-C019-CC15-827F0391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3DC-C647-4FEC-9F64-A635CB3BE0A2}" type="datetimeFigureOut">
              <a:rPr lang="pt-BR" smtClean="0"/>
              <a:t>13/07/2022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FD9A456-7683-0FA1-73AA-A50FE85C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3DE7441-DEC6-8298-259E-FA46DACF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9BE-9BF7-4928-94FC-59232E183E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75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B94F20-9BF1-3C02-C5FE-673085AE7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99FAB27-8F58-6E25-EDFB-98EDAA3EC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3DC-C647-4FEC-9F64-A635CB3BE0A2}" type="datetimeFigureOut">
              <a:rPr lang="pt-BR" smtClean="0"/>
              <a:t>13/07/2022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9F8D05E-B5E8-C3B3-2F1E-5E1752323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A1F8452-211A-75D4-2C93-BEE7D4A0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9BE-9BF7-4928-94FC-59232E183E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4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B49064E-905D-38EF-4A2F-DF3FDE6A3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3DC-C647-4FEC-9F64-A635CB3BE0A2}" type="datetimeFigureOut">
              <a:rPr lang="pt-BR" smtClean="0"/>
              <a:t>13/07/2022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135A817-5807-D560-4DE6-1CC462A6F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172226-EA46-5BFA-F0E3-731B2D88F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9BE-9BF7-4928-94FC-59232E183E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39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FA758C-DCE0-30E6-F938-7D2FBFFD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5CD579-E161-9D81-EAA4-3DA376F4E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D0FF30-C292-77B7-8528-61AFF6D90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8D6B0F6-66F9-86DA-B6B8-E4D06B3A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3DC-C647-4FEC-9F64-A635CB3BE0A2}" type="datetimeFigureOut">
              <a:rPr lang="pt-BR" smtClean="0"/>
              <a:t>13/07/2022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8F8BE69-75D7-ACE0-0986-C25E39A7C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DBA221-C65C-7239-42D1-23FF8E3BC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9BE-9BF7-4928-94FC-59232E183E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748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65495-687C-49F7-1D82-100E09543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F467CF1-D271-16E1-EDF9-6432DD2CB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AC7116A-B607-5CB6-7E65-CB9569105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313787-40CD-6883-0F2D-BC5D0AA44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F3DC-C647-4FEC-9F64-A635CB3BE0A2}" type="datetimeFigureOut">
              <a:rPr lang="pt-BR" smtClean="0"/>
              <a:t>13/07/2022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B7A180-9538-091A-8062-0B1051C53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E114A8-9865-4E70-5E14-6C75EAEC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9B9BE-9BF7-4928-94FC-59232E183E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1365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248ABE2-B632-A713-5115-0C401F5D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7BA785-2E30-7577-7DEA-B286E4959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FC8FC5-66E5-7347-276E-828196A1CD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DF3DC-C647-4FEC-9F64-A635CB3BE0A2}" type="datetimeFigureOut">
              <a:rPr lang="pt-BR" smtClean="0"/>
              <a:t>13/07/2022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919C49-7641-5694-79F6-3550CC65C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EFF3A9-91DA-B825-A648-A246E5AFE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9B9BE-9BF7-4928-94FC-59232E183E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454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AF49500-6647-95BD-BDD3-74A7694B5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60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F955EFE-5D9A-ECA3-D651-1DC02C70D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04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D58057D-D2DC-86DB-7D29-60D604486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18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55CF8E-B83C-8A59-FB18-AE61450AE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2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97BFDE-BB08-1F8F-9677-4067145FF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8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B1E474-813F-BAD9-0C5B-438D0B221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82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20C1CC-829C-9091-B877-7F59B7E9F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36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F4B443-CEFD-ECE6-C74E-53BBBA395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28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A324E8-7107-0CA2-58C4-921518333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626E709-EB9D-0FE8-86B9-59F2E9726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16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D2B71CB-1B64-0212-DC5D-F5E104B5E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19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4FE60C7-5169-9AE5-E464-260E636CB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28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CBE22EF-292F-0B7A-D0B4-238B458E5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3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4F9F5FF-4E7D-0ED9-0E47-2A60D663B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26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E09055-C9EC-55E3-A3D5-D157D715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16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89363C2-AA7F-81E5-8E48-AD6FDBF76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96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A467451-45FC-D83F-5A8D-628BFF0CB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04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3ABAB6D-A80C-FD65-7397-10AE17552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42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2BCA75C-88A9-4341-D615-4C7F3522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55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8FA016F-FCC8-9E64-26A9-FDB164E91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70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8B1C131-81E6-E075-7C3F-4D513822D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1B09A8D-F041-3633-306D-7CB7D7277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78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CD9F315-8ABF-E105-3619-AF86EBC5D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43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EC0885-B884-F64B-A931-28ACE4FAD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56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770CB9-90B3-E5B8-C0B7-855B3EA52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33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133F18-6EB2-AC3A-B149-B3BB2665E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722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Master</dc:creator>
  <cp:lastModifiedBy>Master</cp:lastModifiedBy>
  <cp:revision>1</cp:revision>
  <dcterms:created xsi:type="dcterms:W3CDTF">2022-07-13T21:30:55Z</dcterms:created>
  <dcterms:modified xsi:type="dcterms:W3CDTF">2022-07-13T21:34:44Z</dcterms:modified>
</cp:coreProperties>
</file>