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8EFEA-8E3B-C6E0-9801-F590EFBA6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85A72C-0F4E-2492-A35A-A624839056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54D335-8200-1BAF-9CE2-2F061B4D4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2CE6-D663-457A-ACB9-AB4DC59DB57C}" type="datetimeFigureOut">
              <a:rPr lang="pt-BR" smtClean="0"/>
              <a:t>22/05/2022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C9E16D-31F7-1A4B-6A6A-9C5AA41B2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D7504DD-116E-6F94-E6FD-8CA09AE0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92B4-9463-48C9-84D3-9D803FF99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54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D818C-5EB1-392B-62A8-E9B2921BE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6B97EBB-63A9-1D2C-9A8B-21495D9D7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28DC3C-0AE4-DB2B-8C96-85D43DDE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2CE6-D663-457A-ACB9-AB4DC59DB57C}" type="datetimeFigureOut">
              <a:rPr lang="pt-BR" smtClean="0"/>
              <a:t>22/05/2022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D77AB8-C5EE-7B57-DB90-31D1E6EE0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3F809A-D1F0-AE1B-0ED8-F32FEBB66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92B4-9463-48C9-84D3-9D803FF99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3487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67ADED9-8489-5354-6C6E-F9DDF0B347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ED700F9-E074-E12E-18B7-CECA86A50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EDB48E-F07D-2191-A130-AAD4A33CB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2CE6-D663-457A-ACB9-AB4DC59DB57C}" type="datetimeFigureOut">
              <a:rPr lang="pt-BR" smtClean="0"/>
              <a:t>22/05/2022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597FF6-760E-6660-B95B-CDFBC275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CC3EEF-CB91-6432-18C7-0622F9D4E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92B4-9463-48C9-84D3-9D803FF99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319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8110A8-C20F-7696-65DC-A72128122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773A97-480C-548E-7FF5-531D1A7DA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12221B-EC83-421A-9BD4-FF8639290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2CE6-D663-457A-ACB9-AB4DC59DB57C}" type="datetimeFigureOut">
              <a:rPr lang="pt-BR" smtClean="0"/>
              <a:t>22/05/2022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4D3B92-2F1E-F016-59C5-1EBEB5B29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5E0368-32BE-3461-9F0B-C7F02AC54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92B4-9463-48C9-84D3-9D803FF99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5587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AA15E-1460-8753-CB7E-AC3337213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B36697F-4113-8101-ACBA-B58D03825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A19FBE-F8EE-1B8E-DC12-790E67DDC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2CE6-D663-457A-ACB9-AB4DC59DB57C}" type="datetimeFigureOut">
              <a:rPr lang="pt-BR" smtClean="0"/>
              <a:t>22/05/2022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1148D9-AAAD-B1F0-DF19-1467DF8BA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993E78-6DEE-667C-57A5-829037C09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92B4-9463-48C9-84D3-9D803FF99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97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2C1D92-685F-2B8E-D140-C41B3AF05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E72461-A7C9-CB8C-05BC-330F9978E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B807135-F903-D80E-0AE2-AF9E463AF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2E54C9-316C-5F5C-48D5-485AE8665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2CE6-D663-457A-ACB9-AB4DC59DB57C}" type="datetimeFigureOut">
              <a:rPr lang="pt-BR" smtClean="0"/>
              <a:t>22/05/2022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0655019-A6C8-D680-648E-2FAF3F1AC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3CAA36-6D9A-0CA9-8C2C-B96F8686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92B4-9463-48C9-84D3-9D803FF99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9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25C31F-A61F-B342-4BA4-ACF0178AE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5DD705E-BCBB-F5D5-5D03-F3650990C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EF99D3D-C455-989D-333B-7545D96C3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4BDBCD2-457E-5433-AA0F-FE165C36C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E4ECC52-DF13-79DC-2ED8-574753424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44B9A0F-FA13-0F35-0548-12DDB0E06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2CE6-D663-457A-ACB9-AB4DC59DB57C}" type="datetimeFigureOut">
              <a:rPr lang="pt-BR" smtClean="0"/>
              <a:t>22/05/2022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D218BFA-AF0E-92C1-2006-EC6978FC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D9682E9-161F-2EC0-B32C-0FA0E641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92B4-9463-48C9-84D3-9D803FF99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1105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6F607-EDF4-3BE8-F6C0-755ADCEFB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11C5EAA-1F0A-BAC2-AC6B-97AEE1DA8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2CE6-D663-457A-ACB9-AB4DC59DB57C}" type="datetimeFigureOut">
              <a:rPr lang="pt-BR" smtClean="0"/>
              <a:t>22/05/2022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2A8926D-7D50-91F7-8E70-927CC6C83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EC98DA6-B73A-8F2D-0AAE-36BE9098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92B4-9463-48C9-84D3-9D803FF99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8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F8D165D-9DB2-03F9-CF2E-DE7F6A21D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2CE6-D663-457A-ACB9-AB4DC59DB57C}" type="datetimeFigureOut">
              <a:rPr lang="pt-BR" smtClean="0"/>
              <a:t>22/05/2022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40F84E8-EB30-14F2-0A6E-FB0F69717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F791467-99DF-9B76-EEB6-5ADA19F59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92B4-9463-48C9-84D3-9D803FF99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03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69AAF9-48F9-EC47-25E8-D1EC10C3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DEEE3A-09B1-BE8C-CE0D-2AD0E4BB4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21138C6-4AAB-BAC1-C7F8-C22437C29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00875DA-855D-F51A-91B2-112196615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2CE6-D663-457A-ACB9-AB4DC59DB57C}" type="datetimeFigureOut">
              <a:rPr lang="pt-BR" smtClean="0"/>
              <a:t>22/05/2022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36E4B5B-8B43-7290-D543-D3992F736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E663A85-CA84-FBAA-BB34-C9C213FA4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92B4-9463-48C9-84D3-9D803FF99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42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30A56C-71B5-E852-C5BD-781F0601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34CD65F-26EF-6851-D0BA-76BE3336FB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9CF6A08-A68D-83D3-5D22-02180612E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1C1E32-E36A-AE06-83CE-6D57FF407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02CE6-D663-457A-ACB9-AB4DC59DB57C}" type="datetimeFigureOut">
              <a:rPr lang="pt-BR" smtClean="0"/>
              <a:t>22/05/2022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CBA943D-BB8E-00EC-1E46-5490901F3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E8083-B2C6-BAF7-75F5-795DAECC7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92B4-9463-48C9-84D3-9D803FF99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894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B48E848-DC4C-F9E0-DF8F-6D5D79EBC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D612D3-E78E-6F68-6FE0-CAF46E70A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0707DF-ADB0-D5C0-3BB3-AE77A88248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02CE6-D663-457A-ACB9-AB4DC59DB57C}" type="datetimeFigureOut">
              <a:rPr lang="pt-BR" smtClean="0"/>
              <a:t>22/05/2022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31043E-F8D9-AF0A-EBF9-6D3B525475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E0D0AA-BEA0-AC9A-9EFE-EB76185DB6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492B4-9463-48C9-84D3-9D803FF993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62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0182E-8893-A011-4874-F86A53570A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O PREÇO DO CHAMADO.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AF9106-3D0C-B55F-E28F-C67BBC70C9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LUCAS 4:1-11</a:t>
            </a:r>
          </a:p>
          <a:p>
            <a:r>
              <a:rPr lang="pt-BR" sz="4000" dirty="0"/>
              <a:t>LUCAS 9:23</a:t>
            </a:r>
          </a:p>
        </p:txBody>
      </p:sp>
    </p:spTree>
    <p:extLst>
      <p:ext uri="{BB962C8B-B14F-4D97-AF65-F5344CB8AC3E}">
        <p14:creationId xmlns:p14="http://schemas.microsoft.com/office/powerpoint/2010/main" val="892962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264319-5A08-33A5-7F55-3BBC39385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218" y="365125"/>
            <a:ext cx="11471562" cy="1325563"/>
          </a:xfrm>
        </p:spPr>
        <p:txBody>
          <a:bodyPr/>
          <a:lstStyle/>
          <a:p>
            <a:r>
              <a:rPr lang="pt-BR" dirty="0"/>
              <a:t>DEUS QUER QUE VOCÊ </a:t>
            </a:r>
            <a:br>
              <a:rPr lang="pt-BR" dirty="0"/>
            </a:br>
            <a:r>
              <a:rPr lang="pt-BR" b="1" dirty="0">
                <a:highlight>
                  <a:srgbClr val="FFFF00"/>
                </a:highlight>
              </a:rPr>
              <a:t>ABRA MÃO DE ALGUMA COISA!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E0C34D-3EDC-2997-5124-2BE94E2D1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8" y="1985817"/>
            <a:ext cx="11471563" cy="4752109"/>
          </a:xfrm>
        </p:spPr>
        <p:txBody>
          <a:bodyPr/>
          <a:lstStyle/>
          <a:p>
            <a:r>
              <a:rPr lang="pt-BR" dirty="0"/>
              <a:t>Sem Renúncia não há êxito (SUCESSO).</a:t>
            </a:r>
          </a:p>
          <a:p>
            <a:r>
              <a:rPr lang="pt-BR" dirty="0"/>
              <a:t>Toda decisão exige uma renúncia.</a:t>
            </a:r>
          </a:p>
          <a:p>
            <a:r>
              <a:rPr lang="pt-BR" b="1" dirty="0"/>
              <a:t>Renúncia</a:t>
            </a:r>
            <a:r>
              <a:rPr lang="pt-BR" dirty="0"/>
              <a:t> é o ato que melhor sintetiza o </a:t>
            </a:r>
            <a:r>
              <a:rPr lang="pt-BR" b="1" dirty="0">
                <a:highlight>
                  <a:srgbClr val="FFFF00"/>
                </a:highlight>
              </a:rPr>
              <a:t>AMOR</a:t>
            </a:r>
            <a:r>
              <a:rPr lang="pt-BR" dirty="0">
                <a:highlight>
                  <a:srgbClr val="FFFF00"/>
                </a:highlight>
              </a:rPr>
              <a:t> e a </a:t>
            </a:r>
            <a:r>
              <a:rPr lang="pt-BR" b="1" dirty="0">
                <a:highlight>
                  <a:srgbClr val="FFFF00"/>
                </a:highlight>
              </a:rPr>
              <a:t>OBEDIÊNCIA</a:t>
            </a:r>
            <a:r>
              <a:rPr lang="pt-BR" dirty="0"/>
              <a:t>. </a:t>
            </a:r>
          </a:p>
          <a:p>
            <a:pPr lvl="1"/>
            <a:endParaRPr lang="pt-BR" dirty="0"/>
          </a:p>
          <a:p>
            <a:pPr lvl="1"/>
            <a:r>
              <a:rPr lang="pt-BR" b="1" dirty="0"/>
              <a:t>Pastor renuncia ministério por filho. </a:t>
            </a:r>
          </a:p>
          <a:p>
            <a:pPr lvl="1"/>
            <a:r>
              <a:rPr lang="pt-BR" b="1" dirty="0"/>
              <a:t>SER </a:t>
            </a:r>
            <a:r>
              <a:rPr lang="pt-BR" b="1" dirty="0">
                <a:highlight>
                  <a:srgbClr val="FFFF00"/>
                </a:highlight>
              </a:rPr>
              <a:t>FELIZ OU TER RAZÃO</a:t>
            </a:r>
            <a:r>
              <a:rPr lang="pt-BR" b="1" dirty="0"/>
              <a:t>. (Criança: Alegria mas sem Paz)</a:t>
            </a:r>
            <a:endParaRPr lang="pt-BR" dirty="0"/>
          </a:p>
          <a:p>
            <a:endParaRPr lang="pt-BR" dirty="0"/>
          </a:p>
          <a:p>
            <a:pPr lvl="1"/>
            <a:r>
              <a:rPr lang="pt-BR" b="1" dirty="0"/>
              <a:t>MICHAEL JACKSON </a:t>
            </a:r>
            <a:r>
              <a:rPr lang="pt-BR" dirty="0"/>
              <a:t>renunciou a sua infância para alcançar o </a:t>
            </a:r>
            <a:r>
              <a:rPr lang="pt-BR" b="1" dirty="0"/>
              <a:t>SUCESSO</a:t>
            </a:r>
            <a:r>
              <a:rPr lang="pt-BR" dirty="0"/>
              <a:t>.</a:t>
            </a:r>
          </a:p>
          <a:p>
            <a:pPr lvl="1"/>
            <a:r>
              <a:rPr lang="pt-BR" b="1" dirty="0"/>
              <a:t>SILVIO SANTOS </a:t>
            </a:r>
            <a:r>
              <a:rPr lang="pt-BR" dirty="0"/>
              <a:t>renunciou a sua juventude para alcançar a </a:t>
            </a:r>
            <a:r>
              <a:rPr lang="pt-BR" b="1" dirty="0"/>
              <a:t>RIQUEZA</a:t>
            </a:r>
            <a:r>
              <a:rPr lang="pt-BR" dirty="0"/>
              <a:t>.</a:t>
            </a:r>
          </a:p>
          <a:p>
            <a:pPr lvl="1"/>
            <a:r>
              <a:rPr lang="pt-BR" b="1" dirty="0">
                <a:highlight>
                  <a:srgbClr val="FFFF00"/>
                </a:highlight>
              </a:rPr>
              <a:t>JESUS CRISTO </a:t>
            </a:r>
            <a:r>
              <a:rPr lang="pt-BR" dirty="0"/>
              <a:t>renunciou a sua própria vida para te dar a </a:t>
            </a:r>
            <a:r>
              <a:rPr lang="pt-BR" b="1" dirty="0"/>
              <a:t>VIDA ETERNA.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0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470122-9F42-2E5A-5149-6027AB385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é RENUNCIAR?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552408-CACD-6612-7568-6C2BE8D57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DEFINIÇÕES</a:t>
            </a:r>
            <a:r>
              <a:rPr lang="pt-BR" dirty="0"/>
              <a:t>: Abrir mão, desistir da posse, renunciar a uma herança, rejeitar, recusar, não querer, </a:t>
            </a:r>
            <a:r>
              <a:rPr lang="pt-BR" b="1" dirty="0"/>
              <a:t>RENEGAR</a:t>
            </a:r>
            <a:r>
              <a:rPr lang="pt-BR" dirty="0"/>
              <a:t>.</a:t>
            </a:r>
          </a:p>
          <a:p>
            <a:endParaRPr lang="pt-BR" dirty="0"/>
          </a:p>
          <a:p>
            <a:r>
              <a:rPr lang="pt-BR" dirty="0">
                <a:highlight>
                  <a:srgbClr val="FFFF00"/>
                </a:highlight>
              </a:rPr>
              <a:t>É dizer ‘não’ quando a vontade é dizer ‘sim’.</a:t>
            </a:r>
          </a:p>
          <a:p>
            <a:endParaRPr lang="pt-BR" dirty="0"/>
          </a:p>
          <a:p>
            <a:r>
              <a:rPr lang="pt-BR" dirty="0"/>
              <a:t>Renunciar é </a:t>
            </a:r>
            <a:r>
              <a:rPr lang="pt-BR" dirty="0">
                <a:highlight>
                  <a:srgbClr val="FFFF00"/>
                </a:highlight>
              </a:rPr>
              <a:t>perder</a:t>
            </a:r>
            <a:r>
              <a:rPr lang="pt-BR" dirty="0"/>
              <a:t>, sair de cena.</a:t>
            </a:r>
          </a:p>
          <a:p>
            <a:endParaRPr lang="pt-BR" dirty="0"/>
          </a:p>
          <a:p>
            <a:r>
              <a:rPr lang="pt-BR" dirty="0"/>
              <a:t>Renunciar a </a:t>
            </a:r>
            <a:r>
              <a:rPr lang="pt-BR" dirty="0">
                <a:highlight>
                  <a:srgbClr val="FFFF00"/>
                </a:highlight>
              </a:rPr>
              <a:t>ABRIR MÃO DAS NOSSAS VIDAS PARA VIVER A VIDA DE DEUS:</a:t>
            </a:r>
            <a:r>
              <a:rPr lang="pt-BR" dirty="0"/>
              <a:t> “Eu sou nervoso assim mesmo”, “eu fala na cara mesmo”.</a:t>
            </a:r>
          </a:p>
        </p:txBody>
      </p:sp>
    </p:spTree>
    <p:extLst>
      <p:ext uri="{BB962C8B-B14F-4D97-AF65-F5344CB8AC3E}">
        <p14:creationId xmlns:p14="http://schemas.microsoft.com/office/powerpoint/2010/main" val="2864789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54ECDD-D7E7-CA65-A532-2FEFCB31B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927"/>
            <a:ext cx="10515600" cy="844839"/>
          </a:xfrm>
        </p:spPr>
        <p:txBody>
          <a:bodyPr/>
          <a:lstStyle/>
          <a:p>
            <a:r>
              <a:rPr lang="pt-BR" dirty="0"/>
              <a:t>1° PREÇO: </a:t>
            </a:r>
            <a:r>
              <a:rPr lang="pt-BR" b="1" dirty="0"/>
              <a:t>Renunciar a própria CARNE</a:t>
            </a:r>
            <a:r>
              <a:rPr lang="pt-BR" dirty="0"/>
              <a:t>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5B7082-B90F-B199-0EA1-847669311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781" y="1403927"/>
            <a:ext cx="11914909" cy="5320146"/>
          </a:xfrm>
        </p:spPr>
        <p:txBody>
          <a:bodyPr>
            <a:normAutofit lnSpcReduction="10000"/>
          </a:bodyPr>
          <a:lstStyle/>
          <a:p>
            <a:r>
              <a:rPr lang="pt-BR" b="1" dirty="0" err="1">
                <a:highlight>
                  <a:srgbClr val="FFFF00"/>
                </a:highlight>
              </a:rPr>
              <a:t>Mt</a:t>
            </a:r>
            <a:r>
              <a:rPr lang="pt-BR" b="1" dirty="0">
                <a:highlight>
                  <a:srgbClr val="FFFF00"/>
                </a:highlight>
              </a:rPr>
              <a:t>. 4:1-4 (no deserto: luta)</a:t>
            </a:r>
          </a:p>
          <a:p>
            <a:endParaRPr lang="pt-BR" dirty="0"/>
          </a:p>
          <a:p>
            <a:r>
              <a:rPr lang="pt-BR" dirty="0"/>
              <a:t>CARNE (NECESSIDADES)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Você é tentado naquilo que você está com fome.</a:t>
            </a:r>
          </a:p>
          <a:p>
            <a:pPr lvl="1"/>
            <a:r>
              <a:rPr lang="pt-BR" dirty="0">
                <a:highlight>
                  <a:srgbClr val="FFFF00"/>
                </a:highlight>
              </a:rPr>
              <a:t>Tentação na sua área frágil.</a:t>
            </a:r>
          </a:p>
          <a:p>
            <a:pPr lvl="1"/>
            <a:r>
              <a:rPr lang="pt-BR" dirty="0"/>
              <a:t>Família, dinheiro, sexualidade, CARÊNCIAS, etc.</a:t>
            </a:r>
          </a:p>
          <a:p>
            <a:pPr lvl="1"/>
            <a:endParaRPr lang="pt-BR" dirty="0"/>
          </a:p>
          <a:p>
            <a:r>
              <a:rPr lang="pt-BR" dirty="0"/>
              <a:t>Homem: “Pornografia”, “mulher bonita” (</a:t>
            </a:r>
            <a:r>
              <a:rPr lang="pt-BR" b="1" dirty="0">
                <a:highlight>
                  <a:srgbClr val="FFFF00"/>
                </a:highlight>
              </a:rPr>
              <a:t>olhar não arranca pedaço</a:t>
            </a:r>
            <a:r>
              <a:rPr lang="pt-BR" dirty="0"/>
              <a:t>?).</a:t>
            </a:r>
          </a:p>
          <a:p>
            <a:r>
              <a:rPr lang="pt-BR" dirty="0"/>
              <a:t>Mulher: “A língua”.</a:t>
            </a:r>
          </a:p>
          <a:p>
            <a:endParaRPr lang="pt-BR" dirty="0"/>
          </a:p>
          <a:p>
            <a:r>
              <a:rPr lang="pt-BR" b="1" dirty="0">
                <a:highlight>
                  <a:srgbClr val="FFFF00"/>
                </a:highlight>
              </a:rPr>
              <a:t>NÃO HAJA POR NECESSIDADE: HAJA POR PROPÓSITO.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99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171F5F-0DA8-50E5-36BF-665553B18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2° PREÇO: </a:t>
            </a:r>
            <a:r>
              <a:rPr lang="pt-BR" b="1" dirty="0"/>
              <a:t>RENUNCIAR O PRÓRIO EGO (EU)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7A5BF5-4A05-AA37-9668-58D4A90BF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3030"/>
          </a:xfrm>
        </p:spPr>
        <p:txBody>
          <a:bodyPr>
            <a:normAutofit lnSpcReduction="10000"/>
          </a:bodyPr>
          <a:lstStyle/>
          <a:p>
            <a:r>
              <a:rPr lang="pt-BR" b="1" dirty="0" err="1">
                <a:highlight>
                  <a:srgbClr val="FFFF00"/>
                </a:highlight>
              </a:rPr>
              <a:t>Mt</a:t>
            </a:r>
            <a:r>
              <a:rPr lang="pt-BR" b="1" dirty="0">
                <a:highlight>
                  <a:srgbClr val="FFFF00"/>
                </a:highlight>
              </a:rPr>
              <a:t>. 4:5-7 (no templo)</a:t>
            </a:r>
          </a:p>
          <a:p>
            <a:endParaRPr lang="pt-BR" dirty="0"/>
          </a:p>
          <a:p>
            <a:r>
              <a:rPr lang="pt-BR" dirty="0">
                <a:highlight>
                  <a:srgbClr val="FFFF00"/>
                </a:highlight>
              </a:rPr>
              <a:t>O diabo sempre tenta colocar o homem no centro:</a:t>
            </a:r>
          </a:p>
          <a:p>
            <a:pPr lvl="1"/>
            <a:r>
              <a:rPr lang="pt-BR" b="1" dirty="0"/>
              <a:t>Está com fome coma, está com cede beba, está carente faça</a:t>
            </a:r>
            <a:r>
              <a:rPr lang="pt-BR" dirty="0"/>
              <a:t>.</a:t>
            </a:r>
          </a:p>
          <a:p>
            <a:pPr lvl="1"/>
            <a:r>
              <a:rPr lang="pt-BR" dirty="0"/>
              <a:t>“Posta aquela foto sensual para gerar likes”. </a:t>
            </a:r>
          </a:p>
          <a:p>
            <a:pPr lvl="1"/>
            <a:r>
              <a:rPr lang="pt-BR" b="1" dirty="0"/>
              <a:t>Carente</a:t>
            </a:r>
            <a:r>
              <a:rPr lang="pt-BR" dirty="0"/>
              <a:t>? Suma das redes sociais.</a:t>
            </a:r>
          </a:p>
          <a:p>
            <a:pPr lvl="1"/>
            <a:endParaRPr lang="pt-BR" dirty="0"/>
          </a:p>
          <a:p>
            <a:r>
              <a:rPr lang="pt-BR" b="1" dirty="0"/>
              <a:t>Senti de Deus</a:t>
            </a:r>
            <a:r>
              <a:rPr lang="pt-BR" dirty="0"/>
              <a:t>? Não senti paz? Não senti vontade.</a:t>
            </a:r>
          </a:p>
          <a:p>
            <a:pPr lvl="1"/>
            <a:endParaRPr lang="pt-BR" dirty="0"/>
          </a:p>
          <a:p>
            <a:r>
              <a:rPr lang="pt-BR" dirty="0"/>
              <a:t> “Se você é o Filho de Deus, jogue-se daqui para baixo” </a:t>
            </a:r>
            <a:br>
              <a:rPr lang="pt-BR" dirty="0"/>
            </a:br>
            <a:r>
              <a:rPr lang="pt-BR" dirty="0"/>
              <a:t>(Mateus 4:5,6).</a:t>
            </a:r>
          </a:p>
        </p:txBody>
      </p:sp>
    </p:spTree>
    <p:extLst>
      <p:ext uri="{BB962C8B-B14F-4D97-AF65-F5344CB8AC3E}">
        <p14:creationId xmlns:p14="http://schemas.microsoft.com/office/powerpoint/2010/main" val="355003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A655FB-8491-06FF-5E49-9E4A74FD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3° PREÇO: </a:t>
            </a:r>
            <a:r>
              <a:rPr lang="pt-BR" b="1" dirty="0"/>
              <a:t>Renunciar o PODER desse SÉCULO</a:t>
            </a:r>
            <a:r>
              <a:rPr lang="pt-BR" dirty="0"/>
              <a:t>.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C1CFDC-4897-68B0-A863-ED39F9AE9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err="1">
                <a:highlight>
                  <a:srgbClr val="FFFF00"/>
                </a:highlight>
              </a:rPr>
              <a:t>Mt</a:t>
            </a:r>
            <a:r>
              <a:rPr lang="pt-BR" dirty="0">
                <a:highlight>
                  <a:srgbClr val="FFFF00"/>
                </a:highlight>
              </a:rPr>
              <a:t>. 4:8-11 </a:t>
            </a:r>
            <a:r>
              <a:rPr lang="pt-BR" dirty="0"/>
              <a:t>(montanha altíssima – LONGE: quando ninguém vê)</a:t>
            </a:r>
          </a:p>
          <a:p>
            <a:endParaRPr lang="pt-BR" dirty="0"/>
          </a:p>
          <a:p>
            <a:r>
              <a:rPr lang="pt-BR" b="1" dirty="0"/>
              <a:t>GANÂNCIA</a:t>
            </a:r>
            <a:r>
              <a:rPr lang="pt-BR" dirty="0"/>
              <a:t> / Poder humano / Influência.</a:t>
            </a:r>
          </a:p>
          <a:p>
            <a:r>
              <a:rPr lang="pt-BR" dirty="0"/>
              <a:t>(</a:t>
            </a:r>
            <a:r>
              <a:rPr lang="pt-BR" b="1" dirty="0"/>
              <a:t>STATUS</a:t>
            </a:r>
            <a:r>
              <a:rPr lang="pt-BR" dirty="0"/>
              <a:t>) – </a:t>
            </a:r>
            <a:r>
              <a:rPr lang="pt-BR" b="1" dirty="0">
                <a:highlight>
                  <a:srgbClr val="FFFF00"/>
                </a:highlight>
              </a:rPr>
              <a:t>Paixão</a:t>
            </a:r>
            <a:r>
              <a:rPr lang="pt-BR" dirty="0">
                <a:highlight>
                  <a:srgbClr val="FFFF00"/>
                </a:highlight>
              </a:rPr>
              <a:t> pelo PODER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COMPRAR / MOSTRAR / POSTAR / OSTENTAR.</a:t>
            </a:r>
          </a:p>
          <a:p>
            <a:pPr lvl="1"/>
            <a:endParaRPr lang="pt-BR" dirty="0"/>
          </a:p>
          <a:p>
            <a:r>
              <a:rPr lang="pt-BR" dirty="0"/>
              <a:t>Tem a ver com </a:t>
            </a:r>
            <a:r>
              <a:rPr lang="pt-BR" dirty="0">
                <a:highlight>
                  <a:srgbClr val="FFFF00"/>
                </a:highlight>
              </a:rPr>
              <a:t>SER e não somente PARECER</a:t>
            </a:r>
            <a:r>
              <a:rPr lang="pt-BR" dirty="0"/>
              <a:t>.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Eu no Uruguai / Argentina.</a:t>
            </a:r>
          </a:p>
        </p:txBody>
      </p:sp>
    </p:spTree>
    <p:extLst>
      <p:ext uri="{BB962C8B-B14F-4D97-AF65-F5344CB8AC3E}">
        <p14:creationId xmlns:p14="http://schemas.microsoft.com/office/powerpoint/2010/main" val="2395256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EE93C2-7E53-D555-F737-1209A08B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prática: ABRAÃO </a:t>
            </a:r>
            <a:r>
              <a:rPr lang="pt-BR" dirty="0">
                <a:highlight>
                  <a:srgbClr val="FFFF00"/>
                </a:highlight>
              </a:rPr>
              <a:t>(DATASHOW)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B61320-4D20-F20C-4AD3-0CB19F4BF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- A renúncia de </a:t>
            </a:r>
            <a:r>
              <a:rPr lang="pt-BR" b="1" dirty="0"/>
              <a:t>sua terra de sua parentela e da casa de seu pai</a:t>
            </a:r>
            <a:r>
              <a:rPr lang="pt-BR" dirty="0"/>
              <a:t>. (Gn12.13; </a:t>
            </a:r>
            <a:r>
              <a:rPr lang="pt-BR" dirty="0" err="1"/>
              <a:t>Hb</a:t>
            </a:r>
            <a:r>
              <a:rPr lang="pt-BR" dirty="0"/>
              <a:t> 11.8).</a:t>
            </a:r>
          </a:p>
          <a:p>
            <a:endParaRPr lang="pt-BR" dirty="0"/>
          </a:p>
          <a:p>
            <a:r>
              <a:rPr lang="pt-BR" dirty="0"/>
              <a:t>Moisés renunciou</a:t>
            </a:r>
          </a:p>
          <a:p>
            <a:r>
              <a:rPr lang="pt-BR" dirty="0"/>
              <a:t>Paulo renunciou</a:t>
            </a:r>
          </a:p>
          <a:p>
            <a:r>
              <a:rPr lang="pt-BR" dirty="0"/>
              <a:t>Os discípulos renunciaram</a:t>
            </a:r>
          </a:p>
          <a:p>
            <a:r>
              <a:rPr lang="pt-BR" dirty="0"/>
              <a:t>Jesus Cristo renunciou a sua posição como Deus.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2687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79B1E5-394A-E52D-B7D4-477BBC7AC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Considerações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D7A9CA-DA20-A69D-14B6-2D5766B9D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45" y="1825625"/>
            <a:ext cx="11942619" cy="4852266"/>
          </a:xfrm>
        </p:spPr>
        <p:txBody>
          <a:bodyPr>
            <a:normAutofit lnSpcReduction="10000"/>
          </a:bodyPr>
          <a:lstStyle/>
          <a:p>
            <a:r>
              <a:rPr lang="pt-BR" dirty="0"/>
              <a:t>Não existe renuncia feliz.</a:t>
            </a:r>
          </a:p>
          <a:p>
            <a:r>
              <a:rPr lang="pt-BR" dirty="0"/>
              <a:t>Renúncia não é uma dor é um estilo de vida.</a:t>
            </a:r>
          </a:p>
          <a:p>
            <a:endParaRPr lang="pt-BR" dirty="0"/>
          </a:p>
          <a:p>
            <a:r>
              <a:rPr lang="pt-BR" dirty="0"/>
              <a:t>Primeiro você é aceito para depois ser liberto. (VINDE a mim, após, ide)</a:t>
            </a:r>
          </a:p>
          <a:p>
            <a:r>
              <a:rPr lang="pt-BR" dirty="0"/>
              <a:t>(“Eu não venho para Deus por causa da roupa, bebida.”)</a:t>
            </a:r>
          </a:p>
          <a:p>
            <a:endParaRPr lang="pt-BR" dirty="0"/>
          </a:p>
          <a:p>
            <a:r>
              <a:rPr lang="pt-BR" dirty="0"/>
              <a:t>Jesus não vai te pedir para fazer aquilo que Ele não fez.</a:t>
            </a:r>
          </a:p>
          <a:p>
            <a:endParaRPr lang="pt-BR" dirty="0"/>
          </a:p>
          <a:p>
            <a:r>
              <a:rPr lang="pt-BR" b="1" dirty="0"/>
              <a:t>A renúncia é todos os dias.</a:t>
            </a:r>
          </a:p>
          <a:p>
            <a:r>
              <a:rPr lang="pt-BR" dirty="0"/>
              <a:t>Para vencer, é necessário renunciar. </a:t>
            </a:r>
          </a:p>
        </p:txBody>
      </p:sp>
    </p:spTree>
    <p:extLst>
      <p:ext uri="{BB962C8B-B14F-4D97-AF65-F5344CB8AC3E}">
        <p14:creationId xmlns:p14="http://schemas.microsoft.com/office/powerpoint/2010/main" val="11093767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529</Words>
  <Application>Microsoft Office PowerPoint</Application>
  <PresentationFormat>Widescreen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O PREÇO DO CHAMADO.</vt:lpstr>
      <vt:lpstr>DEUS QUER QUE VOCÊ  ABRA MÃO DE ALGUMA COISA!</vt:lpstr>
      <vt:lpstr>O que é RENUNCIAR?</vt:lpstr>
      <vt:lpstr>1° PREÇO: Renunciar a própria CARNE.</vt:lpstr>
      <vt:lpstr>2° PREÇO: RENUNCIAR O PRÓRIO EGO (EU)</vt:lpstr>
      <vt:lpstr>3° PREÇO: Renunciar o PODER desse SÉCULO. </vt:lpstr>
      <vt:lpstr>Exemplo prática: ABRAÃO (DATASHOW)</vt:lpstr>
      <vt:lpstr>Considerações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PREÇO DO CHAMADO.</dc:title>
  <dc:creator>Master</dc:creator>
  <cp:lastModifiedBy>Master</cp:lastModifiedBy>
  <cp:revision>151</cp:revision>
  <dcterms:created xsi:type="dcterms:W3CDTF">2022-05-22T15:21:58Z</dcterms:created>
  <dcterms:modified xsi:type="dcterms:W3CDTF">2022-05-22T21:05:48Z</dcterms:modified>
</cp:coreProperties>
</file>